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T Sans Narrow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.fntdata"/><Relationship Id="rId10" Type="http://schemas.openxmlformats.org/officeDocument/2006/relationships/slide" Target="slides/slide5.xml"/><Relationship Id="rId21" Type="http://schemas.openxmlformats.org/officeDocument/2006/relationships/font" Target="fonts/OpenSans-regular.fntdata"/><Relationship Id="rId13" Type="http://schemas.openxmlformats.org/officeDocument/2006/relationships/slide" Target="slides/slide8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7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TSansNarrow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af463ce9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af463ce9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85c9e4b9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f85c9e4b9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af463ce9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8af463ce9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f85c9e4b9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f85c9e4b9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86145e4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2f86145e46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af463ce9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af463ce9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257cece0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257cece0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af463ce98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8af463ce98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8af463ce98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8af463ce98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af463ce98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af463ce98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257cece0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257cece0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85c9e4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f85c9e4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7.png"/><Relationship Id="rId11" Type="http://schemas.openxmlformats.org/officeDocument/2006/relationships/image" Target="../media/image12.jpg"/><Relationship Id="rId22" Type="http://schemas.openxmlformats.org/officeDocument/2006/relationships/image" Target="../media/image3.png"/><Relationship Id="rId10" Type="http://schemas.openxmlformats.org/officeDocument/2006/relationships/image" Target="../media/image4.jpg"/><Relationship Id="rId21" Type="http://schemas.openxmlformats.org/officeDocument/2006/relationships/image" Target="../media/image13.jpg"/><Relationship Id="rId13" Type="http://schemas.openxmlformats.org/officeDocument/2006/relationships/image" Target="../media/image8.jpg"/><Relationship Id="rId12" Type="http://schemas.openxmlformats.org/officeDocument/2006/relationships/image" Target="../media/image15.png"/><Relationship Id="rId23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6.png"/><Relationship Id="rId9" Type="http://schemas.openxmlformats.org/officeDocument/2006/relationships/image" Target="../media/image17.png"/><Relationship Id="rId15" Type="http://schemas.openxmlformats.org/officeDocument/2006/relationships/image" Target="../media/image21.jpg"/><Relationship Id="rId14" Type="http://schemas.openxmlformats.org/officeDocument/2006/relationships/image" Target="../media/image20.png"/><Relationship Id="rId17" Type="http://schemas.openxmlformats.org/officeDocument/2006/relationships/image" Target="../media/image32.png"/><Relationship Id="rId16" Type="http://schemas.openxmlformats.org/officeDocument/2006/relationships/image" Target="../media/image10.png"/><Relationship Id="rId5" Type="http://schemas.openxmlformats.org/officeDocument/2006/relationships/image" Target="../media/image14.png"/><Relationship Id="rId19" Type="http://schemas.openxmlformats.org/officeDocument/2006/relationships/image" Target="../media/image9.png"/><Relationship Id="rId6" Type="http://schemas.openxmlformats.org/officeDocument/2006/relationships/image" Target="../media/image18.jpg"/><Relationship Id="rId18" Type="http://schemas.openxmlformats.org/officeDocument/2006/relationships/image" Target="../media/image1.png"/><Relationship Id="rId7" Type="http://schemas.openxmlformats.org/officeDocument/2006/relationships/image" Target="../media/image2.jpg"/><Relationship Id="rId8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Your Leadership Legacy</a:t>
            </a:r>
            <a:endParaRPr/>
          </a:p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William Collins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rawing of a person&#10;&#10;Description automatically generated" id="79" name="Google Shape;7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3029" y="1534510"/>
            <a:ext cx="1151133" cy="173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88502" y="28677"/>
            <a:ext cx="1575757" cy="945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94121" y="2986566"/>
            <a:ext cx="1700615" cy="5824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sual Identity - Georgetown University" id="82" name="Google Shape;8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24675" y="2299778"/>
            <a:ext cx="1700625" cy="1190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 Black Men of Chicago | Chicago IL" id="83" name="Google Shape;8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50148" y="3337246"/>
            <a:ext cx="1077975" cy="1077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 Life Covenant Church Southeast | Chicago IL" id="84" name="Google Shape;84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82302" y="-38007"/>
            <a:ext cx="1077975" cy="11170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llogg School of Management - Wikipedia" id="85" name="Google Shape;85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46250" y="2273048"/>
            <a:ext cx="1253826" cy="670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Chicago Urban League's IMPACT Leadership Development Program Announces  Its Newest Cohort of Fellows – Chicago Urban League" id="86" name="Google Shape;86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05576" y="947575"/>
            <a:ext cx="2143125" cy="785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ducation Pioneers - Idealist" id="87" name="Google Shape;87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246252" y="4419063"/>
            <a:ext cx="2897748" cy="7244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 - Innovation For Equity" id="88" name="Google Shape;88;p1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256981" y="3348559"/>
            <a:ext cx="1462088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yellow and black logo&#10;&#10;Description automatically generated" id="89" name="Google Shape;89;p1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065185" y="1014739"/>
            <a:ext cx="1055645" cy="10556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icago High School for Agricultural Sciences - Wikipedia" id="90" name="Google Shape;90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108974" y="3533918"/>
            <a:ext cx="1803125" cy="841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4000" y="28675"/>
            <a:ext cx="300175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442049" y="28677"/>
            <a:ext cx="643976" cy="85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224259" y="2622325"/>
            <a:ext cx="847378" cy="84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390440" y="2190382"/>
            <a:ext cx="762750" cy="7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072375" y="3415675"/>
            <a:ext cx="1151149" cy="107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054536" y="4357337"/>
            <a:ext cx="1253814" cy="724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for a company&#10;&#10;Description automatically generated" id="97" name="Google Shape;97;p1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947467" y="2"/>
            <a:ext cx="1253826" cy="104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5559163" y="1802804"/>
            <a:ext cx="2311025" cy="42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862463" y="640988"/>
            <a:ext cx="1803136" cy="1803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125" y="147875"/>
            <a:ext cx="4843226" cy="484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